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7275" y="-115675"/>
            <a:ext cx="12365474" cy="82444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-150925" y="-115675"/>
            <a:ext cx="13255500" cy="7929000"/>
          </a:xfrm>
          <a:prstGeom prst="rect">
            <a:avLst/>
          </a:prstGeom>
          <a:solidFill>
            <a:schemeClr val="dk1">
              <a:alpha val="56862"/>
            </a:scheme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3185885" y="2356679"/>
            <a:ext cx="5820229" cy="16619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5400" u="none" cap="none" strike="noStrik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Introdução ao C++</a:t>
            </a:r>
            <a:endParaRPr b="1" sz="540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IDE Falcon</a:t>
            </a:r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3664857" y="4758436"/>
            <a:ext cx="4862400" cy="1242600"/>
          </a:xfrm>
          <a:prstGeom prst="roundRect">
            <a:avLst>
              <a:gd fmla="val 50000" name="adj"/>
            </a:avLst>
          </a:prstGeom>
          <a:solidFill>
            <a:srgbClr val="2E75B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4069795" y="5065712"/>
            <a:ext cx="301897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Carlos A. Ynoguti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914400" y="682171"/>
            <a:ext cx="1043577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Algoritmos e Estruturas de Dados I</a:t>
            </a:r>
            <a:endParaRPr b="1" sz="5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4024" y="4846051"/>
            <a:ext cx="1070200" cy="10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Objetivos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Baixar e instalar a IDE Falcon.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Conhecer as partes principais desta ferramenta.</a:t>
            </a:r>
            <a:endParaRPr/>
          </a:p>
        </p:txBody>
      </p:sp>
      <p:cxnSp>
        <p:nvCxnSpPr>
          <p:cNvPr id="97" name="Google Shape;97;p14"/>
          <p:cNvCxnSpPr/>
          <p:nvPr/>
        </p:nvCxnSpPr>
        <p:spPr>
          <a:xfrm>
            <a:off x="580571" y="1538514"/>
            <a:ext cx="11161486" cy="1451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